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0" r:id="rId2"/>
    <p:sldId id="262" r:id="rId3"/>
    <p:sldId id="263" r:id="rId4"/>
    <p:sldId id="256" r:id="rId5"/>
    <p:sldId id="264" r:id="rId6"/>
    <p:sldId id="265" r:id="rId7"/>
    <p:sldId id="266" r:id="rId8"/>
    <p:sldId id="261" r:id="rId9"/>
    <p:sldId id="267" r:id="rId10"/>
    <p:sldId id="268" r:id="rId11"/>
    <p:sldId id="269" r:id="rId12"/>
    <p:sldId id="270" r:id="rId13"/>
  </p:sldIdLst>
  <p:sldSz cx="19477038" cy="19477038"/>
  <p:notesSz cx="6858000" cy="9144000"/>
  <p:defaultTextStyle>
    <a:defPPr>
      <a:defRPr lang="en-US"/>
    </a:defPPr>
    <a:lvl1pPr marL="0" algn="l" defTabSz="1869765" rtl="0" eaLnBrk="1" latinLnBrk="0" hangingPunct="1">
      <a:defRPr sz="3681" kern="1200">
        <a:solidFill>
          <a:schemeClr val="tx1"/>
        </a:solidFill>
        <a:latin typeface="+mn-lt"/>
        <a:ea typeface="+mn-ea"/>
        <a:cs typeface="+mn-cs"/>
      </a:defRPr>
    </a:lvl1pPr>
    <a:lvl2pPr marL="934883" algn="l" defTabSz="1869765" rtl="0" eaLnBrk="1" latinLnBrk="0" hangingPunct="1">
      <a:defRPr sz="3681" kern="1200">
        <a:solidFill>
          <a:schemeClr val="tx1"/>
        </a:solidFill>
        <a:latin typeface="+mn-lt"/>
        <a:ea typeface="+mn-ea"/>
        <a:cs typeface="+mn-cs"/>
      </a:defRPr>
    </a:lvl2pPr>
    <a:lvl3pPr marL="1869765" algn="l" defTabSz="1869765" rtl="0" eaLnBrk="1" latinLnBrk="0" hangingPunct="1">
      <a:defRPr sz="3681" kern="1200">
        <a:solidFill>
          <a:schemeClr val="tx1"/>
        </a:solidFill>
        <a:latin typeface="+mn-lt"/>
        <a:ea typeface="+mn-ea"/>
        <a:cs typeface="+mn-cs"/>
      </a:defRPr>
    </a:lvl3pPr>
    <a:lvl4pPr marL="2804648" algn="l" defTabSz="1869765" rtl="0" eaLnBrk="1" latinLnBrk="0" hangingPunct="1">
      <a:defRPr sz="3681" kern="1200">
        <a:solidFill>
          <a:schemeClr val="tx1"/>
        </a:solidFill>
        <a:latin typeface="+mn-lt"/>
        <a:ea typeface="+mn-ea"/>
        <a:cs typeface="+mn-cs"/>
      </a:defRPr>
    </a:lvl4pPr>
    <a:lvl5pPr marL="3739530" algn="l" defTabSz="1869765" rtl="0" eaLnBrk="1" latinLnBrk="0" hangingPunct="1">
      <a:defRPr sz="3681" kern="1200">
        <a:solidFill>
          <a:schemeClr val="tx1"/>
        </a:solidFill>
        <a:latin typeface="+mn-lt"/>
        <a:ea typeface="+mn-ea"/>
        <a:cs typeface="+mn-cs"/>
      </a:defRPr>
    </a:lvl5pPr>
    <a:lvl6pPr marL="4674413" algn="l" defTabSz="1869765" rtl="0" eaLnBrk="1" latinLnBrk="0" hangingPunct="1">
      <a:defRPr sz="3681" kern="1200">
        <a:solidFill>
          <a:schemeClr val="tx1"/>
        </a:solidFill>
        <a:latin typeface="+mn-lt"/>
        <a:ea typeface="+mn-ea"/>
        <a:cs typeface="+mn-cs"/>
      </a:defRPr>
    </a:lvl6pPr>
    <a:lvl7pPr marL="5609295" algn="l" defTabSz="1869765" rtl="0" eaLnBrk="1" latinLnBrk="0" hangingPunct="1">
      <a:defRPr sz="3681" kern="1200">
        <a:solidFill>
          <a:schemeClr val="tx1"/>
        </a:solidFill>
        <a:latin typeface="+mn-lt"/>
        <a:ea typeface="+mn-ea"/>
        <a:cs typeface="+mn-cs"/>
      </a:defRPr>
    </a:lvl7pPr>
    <a:lvl8pPr marL="6544178" algn="l" defTabSz="1869765" rtl="0" eaLnBrk="1" latinLnBrk="0" hangingPunct="1">
      <a:defRPr sz="3681" kern="1200">
        <a:solidFill>
          <a:schemeClr val="tx1"/>
        </a:solidFill>
        <a:latin typeface="+mn-lt"/>
        <a:ea typeface="+mn-ea"/>
        <a:cs typeface="+mn-cs"/>
      </a:defRPr>
    </a:lvl8pPr>
    <a:lvl9pPr marL="7479060" algn="l" defTabSz="1869765" rtl="0" eaLnBrk="1" latinLnBrk="0" hangingPunct="1">
      <a:defRPr sz="36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84"/>
    <p:restoredTop sz="94721"/>
  </p:normalViewPr>
  <p:slideViewPr>
    <p:cSldViewPr snapToGrid="0" snapToObjects="1">
      <p:cViewPr varScale="1">
        <p:scale>
          <a:sx n="38" d="100"/>
          <a:sy n="38" d="100"/>
        </p:scale>
        <p:origin x="60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0778" y="3187563"/>
            <a:ext cx="16555482" cy="6780895"/>
          </a:xfrm>
        </p:spPr>
        <p:txBody>
          <a:bodyPr anchor="b"/>
          <a:lstStyle>
            <a:lvl1pPr algn="ctr">
              <a:defRPr sz="127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4630" y="10229955"/>
            <a:ext cx="14607779" cy="4702441"/>
          </a:xfrm>
        </p:spPr>
        <p:txBody>
          <a:bodyPr/>
          <a:lstStyle>
            <a:lvl1pPr marL="0" indent="0" algn="ctr">
              <a:buNone/>
              <a:defRPr sz="5112"/>
            </a:lvl1pPr>
            <a:lvl2pPr marL="973836" indent="0" algn="ctr">
              <a:buNone/>
              <a:defRPr sz="4260"/>
            </a:lvl2pPr>
            <a:lvl3pPr marL="1947672" indent="0" algn="ctr">
              <a:buNone/>
              <a:defRPr sz="3834"/>
            </a:lvl3pPr>
            <a:lvl4pPr marL="2921508" indent="0" algn="ctr">
              <a:buNone/>
              <a:defRPr sz="3408"/>
            </a:lvl4pPr>
            <a:lvl5pPr marL="3895344" indent="0" algn="ctr">
              <a:buNone/>
              <a:defRPr sz="3408"/>
            </a:lvl5pPr>
            <a:lvl6pPr marL="4869180" indent="0" algn="ctr">
              <a:buNone/>
              <a:defRPr sz="3408"/>
            </a:lvl6pPr>
            <a:lvl7pPr marL="5843016" indent="0" algn="ctr">
              <a:buNone/>
              <a:defRPr sz="3408"/>
            </a:lvl7pPr>
            <a:lvl8pPr marL="6816852" indent="0" algn="ctr">
              <a:buNone/>
              <a:defRPr sz="3408"/>
            </a:lvl8pPr>
            <a:lvl9pPr marL="7790688" indent="0" algn="ctr">
              <a:buNone/>
              <a:defRPr sz="340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24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99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38257" y="1036972"/>
            <a:ext cx="4199736" cy="1650588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39047" y="1036972"/>
            <a:ext cx="12355746" cy="16505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11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99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8903" y="4855740"/>
            <a:ext cx="16798945" cy="8101905"/>
          </a:xfrm>
        </p:spPr>
        <p:txBody>
          <a:bodyPr anchor="b"/>
          <a:lstStyle>
            <a:lvl1pPr>
              <a:defRPr sz="127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8903" y="13034292"/>
            <a:ext cx="16798945" cy="4260601"/>
          </a:xfrm>
        </p:spPr>
        <p:txBody>
          <a:bodyPr/>
          <a:lstStyle>
            <a:lvl1pPr marL="0" indent="0">
              <a:buNone/>
              <a:defRPr sz="5112">
                <a:solidFill>
                  <a:schemeClr val="tx1"/>
                </a:solidFill>
              </a:defRPr>
            </a:lvl1pPr>
            <a:lvl2pPr marL="973836" indent="0">
              <a:buNone/>
              <a:defRPr sz="4260">
                <a:solidFill>
                  <a:schemeClr val="tx1">
                    <a:tint val="75000"/>
                  </a:schemeClr>
                </a:solidFill>
              </a:defRPr>
            </a:lvl2pPr>
            <a:lvl3pPr marL="1947672" indent="0">
              <a:buNone/>
              <a:defRPr sz="3834">
                <a:solidFill>
                  <a:schemeClr val="tx1">
                    <a:tint val="75000"/>
                  </a:schemeClr>
                </a:solidFill>
              </a:defRPr>
            </a:lvl3pPr>
            <a:lvl4pPr marL="2921508" indent="0">
              <a:buNone/>
              <a:defRPr sz="3408">
                <a:solidFill>
                  <a:schemeClr val="tx1">
                    <a:tint val="75000"/>
                  </a:schemeClr>
                </a:solidFill>
              </a:defRPr>
            </a:lvl4pPr>
            <a:lvl5pPr marL="3895344" indent="0">
              <a:buNone/>
              <a:defRPr sz="3408">
                <a:solidFill>
                  <a:schemeClr val="tx1">
                    <a:tint val="75000"/>
                  </a:schemeClr>
                </a:solidFill>
              </a:defRPr>
            </a:lvl5pPr>
            <a:lvl6pPr marL="4869180" indent="0">
              <a:buNone/>
              <a:defRPr sz="3408">
                <a:solidFill>
                  <a:schemeClr val="tx1">
                    <a:tint val="75000"/>
                  </a:schemeClr>
                </a:solidFill>
              </a:defRPr>
            </a:lvl6pPr>
            <a:lvl7pPr marL="5843016" indent="0">
              <a:buNone/>
              <a:defRPr sz="3408">
                <a:solidFill>
                  <a:schemeClr val="tx1">
                    <a:tint val="75000"/>
                  </a:schemeClr>
                </a:solidFill>
              </a:defRPr>
            </a:lvl7pPr>
            <a:lvl8pPr marL="6816852" indent="0">
              <a:buNone/>
              <a:defRPr sz="3408">
                <a:solidFill>
                  <a:schemeClr val="tx1">
                    <a:tint val="75000"/>
                  </a:schemeClr>
                </a:solidFill>
              </a:defRPr>
            </a:lvl8pPr>
            <a:lvl9pPr marL="7790688" indent="0">
              <a:buNone/>
              <a:defRPr sz="34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18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39046" y="5184859"/>
            <a:ext cx="8277741" cy="1235800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60251" y="5184859"/>
            <a:ext cx="8277741" cy="1235800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36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1583" y="1036976"/>
            <a:ext cx="16798945" cy="37646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585" y="4774581"/>
            <a:ext cx="8239699" cy="2339948"/>
          </a:xfrm>
        </p:spPr>
        <p:txBody>
          <a:bodyPr anchor="b"/>
          <a:lstStyle>
            <a:lvl1pPr marL="0" indent="0">
              <a:buNone/>
              <a:defRPr sz="5112" b="1"/>
            </a:lvl1pPr>
            <a:lvl2pPr marL="973836" indent="0">
              <a:buNone/>
              <a:defRPr sz="4260" b="1"/>
            </a:lvl2pPr>
            <a:lvl3pPr marL="1947672" indent="0">
              <a:buNone/>
              <a:defRPr sz="3834" b="1"/>
            </a:lvl3pPr>
            <a:lvl4pPr marL="2921508" indent="0">
              <a:buNone/>
              <a:defRPr sz="3408" b="1"/>
            </a:lvl4pPr>
            <a:lvl5pPr marL="3895344" indent="0">
              <a:buNone/>
              <a:defRPr sz="3408" b="1"/>
            </a:lvl5pPr>
            <a:lvl6pPr marL="4869180" indent="0">
              <a:buNone/>
              <a:defRPr sz="3408" b="1"/>
            </a:lvl6pPr>
            <a:lvl7pPr marL="5843016" indent="0">
              <a:buNone/>
              <a:defRPr sz="3408" b="1"/>
            </a:lvl7pPr>
            <a:lvl8pPr marL="6816852" indent="0">
              <a:buNone/>
              <a:defRPr sz="3408" b="1"/>
            </a:lvl8pPr>
            <a:lvl9pPr marL="7790688" indent="0">
              <a:buNone/>
              <a:defRPr sz="34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1585" y="7114529"/>
            <a:ext cx="8239699" cy="104644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860252" y="4774581"/>
            <a:ext cx="8280278" cy="2339948"/>
          </a:xfrm>
        </p:spPr>
        <p:txBody>
          <a:bodyPr anchor="b"/>
          <a:lstStyle>
            <a:lvl1pPr marL="0" indent="0">
              <a:buNone/>
              <a:defRPr sz="5112" b="1"/>
            </a:lvl1pPr>
            <a:lvl2pPr marL="973836" indent="0">
              <a:buNone/>
              <a:defRPr sz="4260" b="1"/>
            </a:lvl2pPr>
            <a:lvl3pPr marL="1947672" indent="0">
              <a:buNone/>
              <a:defRPr sz="3834" b="1"/>
            </a:lvl3pPr>
            <a:lvl4pPr marL="2921508" indent="0">
              <a:buNone/>
              <a:defRPr sz="3408" b="1"/>
            </a:lvl4pPr>
            <a:lvl5pPr marL="3895344" indent="0">
              <a:buNone/>
              <a:defRPr sz="3408" b="1"/>
            </a:lvl5pPr>
            <a:lvl6pPr marL="4869180" indent="0">
              <a:buNone/>
              <a:defRPr sz="3408" b="1"/>
            </a:lvl6pPr>
            <a:lvl7pPr marL="5843016" indent="0">
              <a:buNone/>
              <a:defRPr sz="3408" b="1"/>
            </a:lvl7pPr>
            <a:lvl8pPr marL="6816852" indent="0">
              <a:buNone/>
              <a:defRPr sz="3408" b="1"/>
            </a:lvl8pPr>
            <a:lvl9pPr marL="7790688" indent="0">
              <a:buNone/>
              <a:defRPr sz="34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60252" y="7114529"/>
            <a:ext cx="8280278" cy="104644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350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978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4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1583" y="1298469"/>
            <a:ext cx="6281852" cy="4544642"/>
          </a:xfrm>
        </p:spPr>
        <p:txBody>
          <a:bodyPr anchor="b"/>
          <a:lstStyle>
            <a:lvl1pPr>
              <a:defRPr sz="68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0278" y="2804337"/>
            <a:ext cx="9860250" cy="13841321"/>
          </a:xfrm>
        </p:spPr>
        <p:txBody>
          <a:bodyPr/>
          <a:lstStyle>
            <a:lvl1pPr>
              <a:defRPr sz="6816"/>
            </a:lvl1pPr>
            <a:lvl2pPr>
              <a:defRPr sz="5964"/>
            </a:lvl2pPr>
            <a:lvl3pPr>
              <a:defRPr sz="5112"/>
            </a:lvl3pPr>
            <a:lvl4pPr>
              <a:defRPr sz="4260"/>
            </a:lvl4pPr>
            <a:lvl5pPr>
              <a:defRPr sz="4260"/>
            </a:lvl5pPr>
            <a:lvl6pPr>
              <a:defRPr sz="4260"/>
            </a:lvl6pPr>
            <a:lvl7pPr>
              <a:defRPr sz="4260"/>
            </a:lvl7pPr>
            <a:lvl8pPr>
              <a:defRPr sz="4260"/>
            </a:lvl8pPr>
            <a:lvl9pPr>
              <a:defRPr sz="426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1583" y="5843111"/>
            <a:ext cx="6281852" cy="10825087"/>
          </a:xfrm>
        </p:spPr>
        <p:txBody>
          <a:bodyPr/>
          <a:lstStyle>
            <a:lvl1pPr marL="0" indent="0">
              <a:buNone/>
              <a:defRPr sz="3408"/>
            </a:lvl1pPr>
            <a:lvl2pPr marL="973836" indent="0">
              <a:buNone/>
              <a:defRPr sz="2982"/>
            </a:lvl2pPr>
            <a:lvl3pPr marL="1947672" indent="0">
              <a:buNone/>
              <a:defRPr sz="2556"/>
            </a:lvl3pPr>
            <a:lvl4pPr marL="2921508" indent="0">
              <a:buNone/>
              <a:defRPr sz="2130"/>
            </a:lvl4pPr>
            <a:lvl5pPr marL="3895344" indent="0">
              <a:buNone/>
              <a:defRPr sz="2130"/>
            </a:lvl5pPr>
            <a:lvl6pPr marL="4869180" indent="0">
              <a:buNone/>
              <a:defRPr sz="2130"/>
            </a:lvl6pPr>
            <a:lvl7pPr marL="5843016" indent="0">
              <a:buNone/>
              <a:defRPr sz="2130"/>
            </a:lvl7pPr>
            <a:lvl8pPr marL="6816852" indent="0">
              <a:buNone/>
              <a:defRPr sz="2130"/>
            </a:lvl8pPr>
            <a:lvl9pPr marL="7790688" indent="0">
              <a:buNone/>
              <a:defRPr sz="213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144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1583" y="1298469"/>
            <a:ext cx="6281852" cy="4544642"/>
          </a:xfrm>
        </p:spPr>
        <p:txBody>
          <a:bodyPr anchor="b"/>
          <a:lstStyle>
            <a:lvl1pPr>
              <a:defRPr sz="68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80278" y="2804337"/>
            <a:ext cx="9860250" cy="13841321"/>
          </a:xfrm>
        </p:spPr>
        <p:txBody>
          <a:bodyPr anchor="t"/>
          <a:lstStyle>
            <a:lvl1pPr marL="0" indent="0">
              <a:buNone/>
              <a:defRPr sz="6816"/>
            </a:lvl1pPr>
            <a:lvl2pPr marL="973836" indent="0">
              <a:buNone/>
              <a:defRPr sz="5964"/>
            </a:lvl2pPr>
            <a:lvl3pPr marL="1947672" indent="0">
              <a:buNone/>
              <a:defRPr sz="5112"/>
            </a:lvl3pPr>
            <a:lvl4pPr marL="2921508" indent="0">
              <a:buNone/>
              <a:defRPr sz="4260"/>
            </a:lvl4pPr>
            <a:lvl5pPr marL="3895344" indent="0">
              <a:buNone/>
              <a:defRPr sz="4260"/>
            </a:lvl5pPr>
            <a:lvl6pPr marL="4869180" indent="0">
              <a:buNone/>
              <a:defRPr sz="4260"/>
            </a:lvl6pPr>
            <a:lvl7pPr marL="5843016" indent="0">
              <a:buNone/>
              <a:defRPr sz="4260"/>
            </a:lvl7pPr>
            <a:lvl8pPr marL="6816852" indent="0">
              <a:buNone/>
              <a:defRPr sz="4260"/>
            </a:lvl8pPr>
            <a:lvl9pPr marL="7790688" indent="0">
              <a:buNone/>
              <a:defRPr sz="42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1583" y="5843111"/>
            <a:ext cx="6281852" cy="10825087"/>
          </a:xfrm>
        </p:spPr>
        <p:txBody>
          <a:bodyPr/>
          <a:lstStyle>
            <a:lvl1pPr marL="0" indent="0">
              <a:buNone/>
              <a:defRPr sz="3408"/>
            </a:lvl1pPr>
            <a:lvl2pPr marL="973836" indent="0">
              <a:buNone/>
              <a:defRPr sz="2982"/>
            </a:lvl2pPr>
            <a:lvl3pPr marL="1947672" indent="0">
              <a:buNone/>
              <a:defRPr sz="2556"/>
            </a:lvl3pPr>
            <a:lvl4pPr marL="2921508" indent="0">
              <a:buNone/>
              <a:defRPr sz="2130"/>
            </a:lvl4pPr>
            <a:lvl5pPr marL="3895344" indent="0">
              <a:buNone/>
              <a:defRPr sz="2130"/>
            </a:lvl5pPr>
            <a:lvl6pPr marL="4869180" indent="0">
              <a:buNone/>
              <a:defRPr sz="2130"/>
            </a:lvl6pPr>
            <a:lvl7pPr marL="5843016" indent="0">
              <a:buNone/>
              <a:defRPr sz="2130"/>
            </a:lvl7pPr>
            <a:lvl8pPr marL="6816852" indent="0">
              <a:buNone/>
              <a:defRPr sz="2130"/>
            </a:lvl8pPr>
            <a:lvl9pPr marL="7790688" indent="0">
              <a:buNone/>
              <a:defRPr sz="213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17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9047" y="1036976"/>
            <a:ext cx="16798945" cy="37646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9047" y="5184859"/>
            <a:ext cx="16798945" cy="12358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39046" y="18052333"/>
            <a:ext cx="4382334" cy="10369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172D1-6B03-8A4A-8433-2F35165EC3A1}" type="datetimeFigureOut">
              <a:rPr lang="en-US" smtClean="0"/>
              <a:t>8/2/20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51769" y="18052333"/>
            <a:ext cx="6573500" cy="10369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755658" y="18052333"/>
            <a:ext cx="4382334" cy="10369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F63227-0B10-5645-8A05-4C2842F9A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8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947672" rtl="0" eaLnBrk="1" latinLnBrk="0" hangingPunct="1">
        <a:lnSpc>
          <a:spcPct val="90000"/>
        </a:lnSpc>
        <a:spcBef>
          <a:spcPct val="0"/>
        </a:spcBef>
        <a:buNone/>
        <a:defRPr sz="93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6918" indent="-486918" algn="l" defTabSz="1947672" rtl="0" eaLnBrk="1" latinLnBrk="0" hangingPunct="1">
        <a:lnSpc>
          <a:spcPct val="90000"/>
        </a:lnSpc>
        <a:spcBef>
          <a:spcPts val="2130"/>
        </a:spcBef>
        <a:buFont typeface="Arial" panose="020B0604020202020204" pitchFamily="34" charset="0"/>
        <a:buChar char="•"/>
        <a:defRPr sz="5964" kern="1200">
          <a:solidFill>
            <a:schemeClr val="tx1"/>
          </a:solidFill>
          <a:latin typeface="+mn-lt"/>
          <a:ea typeface="+mn-ea"/>
          <a:cs typeface="+mn-cs"/>
        </a:defRPr>
      </a:lvl1pPr>
      <a:lvl2pPr marL="1460754" indent="-486918" algn="l" defTabSz="1947672" rtl="0" eaLnBrk="1" latinLnBrk="0" hangingPunct="1">
        <a:lnSpc>
          <a:spcPct val="90000"/>
        </a:lnSpc>
        <a:spcBef>
          <a:spcPts val="1065"/>
        </a:spcBef>
        <a:buFont typeface="Arial" panose="020B0604020202020204" pitchFamily="34" charset="0"/>
        <a:buChar char="•"/>
        <a:defRPr sz="5112" kern="1200">
          <a:solidFill>
            <a:schemeClr val="tx1"/>
          </a:solidFill>
          <a:latin typeface="+mn-lt"/>
          <a:ea typeface="+mn-ea"/>
          <a:cs typeface="+mn-cs"/>
        </a:defRPr>
      </a:lvl2pPr>
      <a:lvl3pPr marL="2434590" indent="-486918" algn="l" defTabSz="1947672" rtl="0" eaLnBrk="1" latinLnBrk="0" hangingPunct="1">
        <a:lnSpc>
          <a:spcPct val="90000"/>
        </a:lnSpc>
        <a:spcBef>
          <a:spcPts val="1065"/>
        </a:spcBef>
        <a:buFont typeface="Arial" panose="020B0604020202020204" pitchFamily="34" charset="0"/>
        <a:buChar char="•"/>
        <a:defRPr sz="4260" kern="1200">
          <a:solidFill>
            <a:schemeClr val="tx1"/>
          </a:solidFill>
          <a:latin typeface="+mn-lt"/>
          <a:ea typeface="+mn-ea"/>
          <a:cs typeface="+mn-cs"/>
        </a:defRPr>
      </a:lvl3pPr>
      <a:lvl4pPr marL="3408426" indent="-486918" algn="l" defTabSz="1947672" rtl="0" eaLnBrk="1" latinLnBrk="0" hangingPunct="1">
        <a:lnSpc>
          <a:spcPct val="90000"/>
        </a:lnSpc>
        <a:spcBef>
          <a:spcPts val="1065"/>
        </a:spcBef>
        <a:buFont typeface="Arial" panose="020B0604020202020204" pitchFamily="34" charset="0"/>
        <a:buChar char="•"/>
        <a:defRPr sz="3834" kern="1200">
          <a:solidFill>
            <a:schemeClr val="tx1"/>
          </a:solidFill>
          <a:latin typeface="+mn-lt"/>
          <a:ea typeface="+mn-ea"/>
          <a:cs typeface="+mn-cs"/>
        </a:defRPr>
      </a:lvl4pPr>
      <a:lvl5pPr marL="4382262" indent="-486918" algn="l" defTabSz="1947672" rtl="0" eaLnBrk="1" latinLnBrk="0" hangingPunct="1">
        <a:lnSpc>
          <a:spcPct val="90000"/>
        </a:lnSpc>
        <a:spcBef>
          <a:spcPts val="1065"/>
        </a:spcBef>
        <a:buFont typeface="Arial" panose="020B0604020202020204" pitchFamily="34" charset="0"/>
        <a:buChar char="•"/>
        <a:defRPr sz="3834" kern="1200">
          <a:solidFill>
            <a:schemeClr val="tx1"/>
          </a:solidFill>
          <a:latin typeface="+mn-lt"/>
          <a:ea typeface="+mn-ea"/>
          <a:cs typeface="+mn-cs"/>
        </a:defRPr>
      </a:lvl5pPr>
      <a:lvl6pPr marL="5356098" indent="-486918" algn="l" defTabSz="1947672" rtl="0" eaLnBrk="1" latinLnBrk="0" hangingPunct="1">
        <a:lnSpc>
          <a:spcPct val="90000"/>
        </a:lnSpc>
        <a:spcBef>
          <a:spcPts val="1065"/>
        </a:spcBef>
        <a:buFont typeface="Arial" panose="020B0604020202020204" pitchFamily="34" charset="0"/>
        <a:buChar char="•"/>
        <a:defRPr sz="3834" kern="1200">
          <a:solidFill>
            <a:schemeClr val="tx1"/>
          </a:solidFill>
          <a:latin typeface="+mn-lt"/>
          <a:ea typeface="+mn-ea"/>
          <a:cs typeface="+mn-cs"/>
        </a:defRPr>
      </a:lvl6pPr>
      <a:lvl7pPr marL="6329934" indent="-486918" algn="l" defTabSz="1947672" rtl="0" eaLnBrk="1" latinLnBrk="0" hangingPunct="1">
        <a:lnSpc>
          <a:spcPct val="90000"/>
        </a:lnSpc>
        <a:spcBef>
          <a:spcPts val="1065"/>
        </a:spcBef>
        <a:buFont typeface="Arial" panose="020B0604020202020204" pitchFamily="34" charset="0"/>
        <a:buChar char="•"/>
        <a:defRPr sz="3834" kern="1200">
          <a:solidFill>
            <a:schemeClr val="tx1"/>
          </a:solidFill>
          <a:latin typeface="+mn-lt"/>
          <a:ea typeface="+mn-ea"/>
          <a:cs typeface="+mn-cs"/>
        </a:defRPr>
      </a:lvl7pPr>
      <a:lvl8pPr marL="7303770" indent="-486918" algn="l" defTabSz="1947672" rtl="0" eaLnBrk="1" latinLnBrk="0" hangingPunct="1">
        <a:lnSpc>
          <a:spcPct val="90000"/>
        </a:lnSpc>
        <a:spcBef>
          <a:spcPts val="1065"/>
        </a:spcBef>
        <a:buFont typeface="Arial" panose="020B0604020202020204" pitchFamily="34" charset="0"/>
        <a:buChar char="•"/>
        <a:defRPr sz="3834" kern="1200">
          <a:solidFill>
            <a:schemeClr val="tx1"/>
          </a:solidFill>
          <a:latin typeface="+mn-lt"/>
          <a:ea typeface="+mn-ea"/>
          <a:cs typeface="+mn-cs"/>
        </a:defRPr>
      </a:lvl8pPr>
      <a:lvl9pPr marL="8277606" indent="-486918" algn="l" defTabSz="1947672" rtl="0" eaLnBrk="1" latinLnBrk="0" hangingPunct="1">
        <a:lnSpc>
          <a:spcPct val="90000"/>
        </a:lnSpc>
        <a:spcBef>
          <a:spcPts val="1065"/>
        </a:spcBef>
        <a:buFont typeface="Arial" panose="020B0604020202020204" pitchFamily="34" charset="0"/>
        <a:buChar char="•"/>
        <a:defRPr sz="38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47672" rtl="0" eaLnBrk="1" latinLnBrk="0" hangingPunct="1">
        <a:defRPr sz="3834" kern="1200">
          <a:solidFill>
            <a:schemeClr val="tx1"/>
          </a:solidFill>
          <a:latin typeface="+mn-lt"/>
          <a:ea typeface="+mn-ea"/>
          <a:cs typeface="+mn-cs"/>
        </a:defRPr>
      </a:lvl1pPr>
      <a:lvl2pPr marL="973836" algn="l" defTabSz="1947672" rtl="0" eaLnBrk="1" latinLnBrk="0" hangingPunct="1">
        <a:defRPr sz="3834" kern="1200">
          <a:solidFill>
            <a:schemeClr val="tx1"/>
          </a:solidFill>
          <a:latin typeface="+mn-lt"/>
          <a:ea typeface="+mn-ea"/>
          <a:cs typeface="+mn-cs"/>
        </a:defRPr>
      </a:lvl2pPr>
      <a:lvl3pPr marL="1947672" algn="l" defTabSz="1947672" rtl="0" eaLnBrk="1" latinLnBrk="0" hangingPunct="1">
        <a:defRPr sz="3834" kern="1200">
          <a:solidFill>
            <a:schemeClr val="tx1"/>
          </a:solidFill>
          <a:latin typeface="+mn-lt"/>
          <a:ea typeface="+mn-ea"/>
          <a:cs typeface="+mn-cs"/>
        </a:defRPr>
      </a:lvl3pPr>
      <a:lvl4pPr marL="2921508" algn="l" defTabSz="1947672" rtl="0" eaLnBrk="1" latinLnBrk="0" hangingPunct="1">
        <a:defRPr sz="3834" kern="1200">
          <a:solidFill>
            <a:schemeClr val="tx1"/>
          </a:solidFill>
          <a:latin typeface="+mn-lt"/>
          <a:ea typeface="+mn-ea"/>
          <a:cs typeface="+mn-cs"/>
        </a:defRPr>
      </a:lvl4pPr>
      <a:lvl5pPr marL="3895344" algn="l" defTabSz="1947672" rtl="0" eaLnBrk="1" latinLnBrk="0" hangingPunct="1">
        <a:defRPr sz="3834" kern="1200">
          <a:solidFill>
            <a:schemeClr val="tx1"/>
          </a:solidFill>
          <a:latin typeface="+mn-lt"/>
          <a:ea typeface="+mn-ea"/>
          <a:cs typeface="+mn-cs"/>
        </a:defRPr>
      </a:lvl5pPr>
      <a:lvl6pPr marL="4869180" algn="l" defTabSz="1947672" rtl="0" eaLnBrk="1" latinLnBrk="0" hangingPunct="1">
        <a:defRPr sz="3834" kern="1200">
          <a:solidFill>
            <a:schemeClr val="tx1"/>
          </a:solidFill>
          <a:latin typeface="+mn-lt"/>
          <a:ea typeface="+mn-ea"/>
          <a:cs typeface="+mn-cs"/>
        </a:defRPr>
      </a:lvl6pPr>
      <a:lvl7pPr marL="5843016" algn="l" defTabSz="1947672" rtl="0" eaLnBrk="1" latinLnBrk="0" hangingPunct="1">
        <a:defRPr sz="3834" kern="1200">
          <a:solidFill>
            <a:schemeClr val="tx1"/>
          </a:solidFill>
          <a:latin typeface="+mn-lt"/>
          <a:ea typeface="+mn-ea"/>
          <a:cs typeface="+mn-cs"/>
        </a:defRPr>
      </a:lvl7pPr>
      <a:lvl8pPr marL="6816852" algn="l" defTabSz="1947672" rtl="0" eaLnBrk="1" latinLnBrk="0" hangingPunct="1">
        <a:defRPr sz="3834" kern="1200">
          <a:solidFill>
            <a:schemeClr val="tx1"/>
          </a:solidFill>
          <a:latin typeface="+mn-lt"/>
          <a:ea typeface="+mn-ea"/>
          <a:cs typeface="+mn-cs"/>
        </a:defRPr>
      </a:lvl8pPr>
      <a:lvl9pPr marL="7790688" algn="l" defTabSz="1947672" rtl="0" eaLnBrk="1" latinLnBrk="0" hangingPunct="1">
        <a:defRPr sz="38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7872D100-B66F-A84C-A710-878FD3A9FCEF}"/>
              </a:ext>
            </a:extLst>
          </p:cNvPr>
          <p:cNvGrpSpPr/>
          <p:nvPr/>
        </p:nvGrpSpPr>
        <p:grpSpPr>
          <a:xfrm>
            <a:off x="0" y="0"/>
            <a:ext cx="19477038" cy="19477039"/>
            <a:chOff x="0" y="0"/>
            <a:chExt cx="19477038" cy="19477039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6EDF842-1784-E249-8C15-95D172B52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37221"/>
            <a:stretch>
              <a:fillRect/>
            </a:stretch>
          </p:blipFill>
          <p:spPr>
            <a:xfrm>
              <a:off x="0" y="0"/>
              <a:ext cx="19477038" cy="12227560"/>
            </a:xfrm>
            <a:custGeom>
              <a:avLst/>
              <a:gdLst>
                <a:gd name="connsiteX0" fmla="*/ 0 w 19477038"/>
                <a:gd name="connsiteY0" fmla="*/ 0 h 12227560"/>
                <a:gd name="connsiteX1" fmla="*/ 19477038 w 19477038"/>
                <a:gd name="connsiteY1" fmla="*/ 0 h 12227560"/>
                <a:gd name="connsiteX2" fmla="*/ 19477038 w 19477038"/>
                <a:gd name="connsiteY2" fmla="*/ 9738360 h 12227560"/>
                <a:gd name="connsiteX3" fmla="*/ 17407468 w 19477038"/>
                <a:gd name="connsiteY3" fmla="*/ 9738360 h 12227560"/>
                <a:gd name="connsiteX4" fmla="*/ 14918267 w 19477038"/>
                <a:gd name="connsiteY4" fmla="*/ 7249160 h 12227560"/>
                <a:gd name="connsiteX5" fmla="*/ 12429067 w 19477038"/>
                <a:gd name="connsiteY5" fmla="*/ 9738360 h 12227560"/>
                <a:gd name="connsiteX6" fmla="*/ 7044268 w 19477038"/>
                <a:gd name="connsiteY6" fmla="*/ 9738360 h 12227560"/>
                <a:gd name="connsiteX7" fmla="*/ 4555068 w 19477038"/>
                <a:gd name="connsiteY7" fmla="*/ 12227560 h 12227560"/>
                <a:gd name="connsiteX8" fmla="*/ 2065867 w 19477038"/>
                <a:gd name="connsiteY8" fmla="*/ 9738360 h 12227560"/>
                <a:gd name="connsiteX9" fmla="*/ 0 w 19477038"/>
                <a:gd name="connsiteY9" fmla="*/ 9738360 h 12227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77038" h="12227560">
                  <a:moveTo>
                    <a:pt x="0" y="0"/>
                  </a:moveTo>
                  <a:lnTo>
                    <a:pt x="19477038" y="0"/>
                  </a:lnTo>
                  <a:lnTo>
                    <a:pt x="19477038" y="9738360"/>
                  </a:lnTo>
                  <a:lnTo>
                    <a:pt x="17407468" y="9738360"/>
                  </a:lnTo>
                  <a:cubicBezTo>
                    <a:pt x="17407468" y="8363614"/>
                    <a:pt x="16293014" y="7249160"/>
                    <a:pt x="14918267" y="7249160"/>
                  </a:cubicBezTo>
                  <a:cubicBezTo>
                    <a:pt x="13543520" y="7249160"/>
                    <a:pt x="12429067" y="8363614"/>
                    <a:pt x="12429067" y="9738360"/>
                  </a:cubicBezTo>
                  <a:lnTo>
                    <a:pt x="7044268" y="9738360"/>
                  </a:lnTo>
                  <a:cubicBezTo>
                    <a:pt x="7044268" y="11113107"/>
                    <a:pt x="5929814" y="12227560"/>
                    <a:pt x="4555068" y="12227560"/>
                  </a:cubicBezTo>
                  <a:cubicBezTo>
                    <a:pt x="3180321" y="12227560"/>
                    <a:pt x="2065867" y="11113107"/>
                    <a:pt x="2065867" y="9738360"/>
                  </a:cubicBezTo>
                  <a:lnTo>
                    <a:pt x="0" y="9738360"/>
                  </a:lnTo>
                  <a:close/>
                </a:path>
              </a:pathLst>
            </a:custGeom>
            <a:ln w="76200">
              <a:solidFill>
                <a:schemeClr val="bg2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F8D6863-1EA9-CF4C-9FF2-43C1BA9A2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37221"/>
            <a:stretch>
              <a:fillRect/>
            </a:stretch>
          </p:blipFill>
          <p:spPr>
            <a:xfrm>
              <a:off x="0" y="7249480"/>
              <a:ext cx="19477038" cy="12227559"/>
            </a:xfrm>
            <a:custGeom>
              <a:avLst/>
              <a:gdLst>
                <a:gd name="connsiteX0" fmla="*/ 14921970 w 19477038"/>
                <a:gd name="connsiteY0" fmla="*/ 0 h 12227559"/>
                <a:gd name="connsiteX1" fmla="*/ 17411172 w 19477038"/>
                <a:gd name="connsiteY1" fmla="*/ 2489199 h 12227559"/>
                <a:gd name="connsiteX2" fmla="*/ 19477038 w 19477038"/>
                <a:gd name="connsiteY2" fmla="*/ 2489199 h 12227559"/>
                <a:gd name="connsiteX3" fmla="*/ 19477038 w 19477038"/>
                <a:gd name="connsiteY3" fmla="*/ 12227559 h 12227559"/>
                <a:gd name="connsiteX4" fmla="*/ 0 w 19477038"/>
                <a:gd name="connsiteY4" fmla="*/ 12227559 h 12227559"/>
                <a:gd name="connsiteX5" fmla="*/ 0 w 19477038"/>
                <a:gd name="connsiteY5" fmla="*/ 2489199 h 12227559"/>
                <a:gd name="connsiteX6" fmla="*/ 2069570 w 19477038"/>
                <a:gd name="connsiteY6" fmla="*/ 2489199 h 12227559"/>
                <a:gd name="connsiteX7" fmla="*/ 4558771 w 19477038"/>
                <a:gd name="connsiteY7" fmla="*/ 4978399 h 12227559"/>
                <a:gd name="connsiteX8" fmla="*/ 7047972 w 19477038"/>
                <a:gd name="connsiteY8" fmla="*/ 2489199 h 12227559"/>
                <a:gd name="connsiteX9" fmla="*/ 12432770 w 19477038"/>
                <a:gd name="connsiteY9" fmla="*/ 2489199 h 12227559"/>
                <a:gd name="connsiteX10" fmla="*/ 14921970 w 19477038"/>
                <a:gd name="connsiteY10" fmla="*/ 0 h 12227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477038" h="12227559">
                  <a:moveTo>
                    <a:pt x="14921970" y="0"/>
                  </a:moveTo>
                  <a:cubicBezTo>
                    <a:pt x="16296717" y="0"/>
                    <a:pt x="17411172" y="1114453"/>
                    <a:pt x="17411172" y="2489199"/>
                  </a:cubicBezTo>
                  <a:lnTo>
                    <a:pt x="19477038" y="2489199"/>
                  </a:lnTo>
                  <a:lnTo>
                    <a:pt x="19477038" y="12227559"/>
                  </a:lnTo>
                  <a:lnTo>
                    <a:pt x="0" y="12227559"/>
                  </a:lnTo>
                  <a:lnTo>
                    <a:pt x="0" y="2489199"/>
                  </a:lnTo>
                  <a:lnTo>
                    <a:pt x="2069570" y="2489199"/>
                  </a:lnTo>
                  <a:cubicBezTo>
                    <a:pt x="2069570" y="3863946"/>
                    <a:pt x="3184024" y="4978399"/>
                    <a:pt x="4558771" y="4978399"/>
                  </a:cubicBezTo>
                  <a:cubicBezTo>
                    <a:pt x="5933519" y="4978399"/>
                    <a:pt x="7047972" y="3863946"/>
                    <a:pt x="7047972" y="2489199"/>
                  </a:cubicBezTo>
                  <a:lnTo>
                    <a:pt x="12432770" y="2489199"/>
                  </a:lnTo>
                  <a:cubicBezTo>
                    <a:pt x="12432770" y="1114453"/>
                    <a:pt x="13547224" y="0"/>
                    <a:pt x="14921970" y="0"/>
                  </a:cubicBezTo>
                  <a:close/>
                </a:path>
              </a:pathLst>
            </a:custGeom>
            <a:ln w="76200">
              <a:solidFill>
                <a:schemeClr val="bg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744752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8FAC9C-DBFC-D346-91E5-AE6DBEFDF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269" y="4874419"/>
            <a:ext cx="11620500" cy="97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59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F46D09-DB5E-C74F-9EF6-3646F3C38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619" y="4880769"/>
            <a:ext cx="11607800" cy="97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47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C4502-8A07-924A-971E-795A15A91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769" y="3928269"/>
            <a:ext cx="9715500" cy="1162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18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C855AB-3A31-D04E-8101-EDB85774C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9" y="3686969"/>
            <a:ext cx="19456400" cy="1210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46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7C6B9C-D0F2-4C47-933C-27D7647F0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9" y="3680619"/>
            <a:ext cx="19456400" cy="1211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45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5E3E61C2-5E1B-1946-84CD-B32564DF9AD4}"/>
              </a:ext>
            </a:extLst>
          </p:cNvPr>
          <p:cNvGrpSpPr/>
          <p:nvPr/>
        </p:nvGrpSpPr>
        <p:grpSpPr>
          <a:xfrm>
            <a:off x="0" y="0"/>
            <a:ext cx="19477039" cy="19477039"/>
            <a:chOff x="0" y="0"/>
            <a:chExt cx="19477039" cy="1947703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2D6330C-14A1-424A-882E-42773E939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50001" b="40276"/>
            <a:stretch>
              <a:fillRect/>
            </a:stretch>
          </p:blipFill>
          <p:spPr>
            <a:xfrm>
              <a:off x="0" y="0"/>
              <a:ext cx="9738360" cy="11632474"/>
            </a:xfrm>
            <a:custGeom>
              <a:avLst/>
              <a:gdLst>
                <a:gd name="connsiteX0" fmla="*/ 0 w 9738360"/>
                <a:gd name="connsiteY0" fmla="*/ 0 h 11632474"/>
                <a:gd name="connsiteX1" fmla="*/ 9738360 w 9738360"/>
                <a:gd name="connsiteY1" fmla="*/ 0 h 11632474"/>
                <a:gd name="connsiteX2" fmla="*/ 9738360 w 9738360"/>
                <a:gd name="connsiteY2" fmla="*/ 2975066 h 11632474"/>
                <a:gd name="connsiteX3" fmla="*/ 7844246 w 9738360"/>
                <a:gd name="connsiteY3" fmla="*/ 4869181 h 11632474"/>
                <a:gd name="connsiteX4" fmla="*/ 9738360 w 9738360"/>
                <a:gd name="connsiteY4" fmla="*/ 6763295 h 11632474"/>
                <a:gd name="connsiteX5" fmla="*/ 9738360 w 9738360"/>
                <a:gd name="connsiteY5" fmla="*/ 9738360 h 11632474"/>
                <a:gd name="connsiteX6" fmla="*/ 6763295 w 9738360"/>
                <a:gd name="connsiteY6" fmla="*/ 9738360 h 11632474"/>
                <a:gd name="connsiteX7" fmla="*/ 4869181 w 9738360"/>
                <a:gd name="connsiteY7" fmla="*/ 11632474 h 11632474"/>
                <a:gd name="connsiteX8" fmla="*/ 2975066 w 9738360"/>
                <a:gd name="connsiteY8" fmla="*/ 9738360 h 11632474"/>
                <a:gd name="connsiteX9" fmla="*/ 0 w 9738360"/>
                <a:gd name="connsiteY9" fmla="*/ 9738360 h 1163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38360" h="11632474">
                  <a:moveTo>
                    <a:pt x="0" y="0"/>
                  </a:moveTo>
                  <a:lnTo>
                    <a:pt x="9738360" y="0"/>
                  </a:lnTo>
                  <a:lnTo>
                    <a:pt x="9738360" y="2975066"/>
                  </a:lnTo>
                  <a:cubicBezTo>
                    <a:pt x="8692270" y="2975066"/>
                    <a:pt x="7844246" y="3823090"/>
                    <a:pt x="7844246" y="4869181"/>
                  </a:cubicBezTo>
                  <a:cubicBezTo>
                    <a:pt x="7844246" y="5915270"/>
                    <a:pt x="8692270" y="6763295"/>
                    <a:pt x="9738360" y="6763295"/>
                  </a:cubicBezTo>
                  <a:lnTo>
                    <a:pt x="9738360" y="9738360"/>
                  </a:lnTo>
                  <a:lnTo>
                    <a:pt x="6763295" y="9738360"/>
                  </a:lnTo>
                  <a:cubicBezTo>
                    <a:pt x="6763295" y="10784450"/>
                    <a:pt x="5915270" y="11632474"/>
                    <a:pt x="4869181" y="11632474"/>
                  </a:cubicBezTo>
                  <a:cubicBezTo>
                    <a:pt x="3823090" y="11632474"/>
                    <a:pt x="2975066" y="10784450"/>
                    <a:pt x="2975066" y="9738360"/>
                  </a:cubicBezTo>
                  <a:lnTo>
                    <a:pt x="0" y="9738360"/>
                  </a:lnTo>
                  <a:close/>
                </a:path>
              </a:pathLst>
            </a:custGeom>
            <a:ln w="76200">
              <a:solidFill>
                <a:schemeClr val="bg2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B02F501-B82B-6E47-AD5B-75CA9C329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40276" b="50001"/>
            <a:stretch>
              <a:fillRect/>
            </a:stretch>
          </p:blipFill>
          <p:spPr>
            <a:xfrm>
              <a:off x="7844566" y="0"/>
              <a:ext cx="11632473" cy="9738360"/>
            </a:xfrm>
            <a:custGeom>
              <a:avLst/>
              <a:gdLst>
                <a:gd name="connsiteX0" fmla="*/ 1894113 w 11632473"/>
                <a:gd name="connsiteY0" fmla="*/ 0 h 9738360"/>
                <a:gd name="connsiteX1" fmla="*/ 11632473 w 11632473"/>
                <a:gd name="connsiteY1" fmla="*/ 0 h 9738360"/>
                <a:gd name="connsiteX2" fmla="*/ 11632473 w 11632473"/>
                <a:gd name="connsiteY2" fmla="*/ 9738360 h 9738360"/>
                <a:gd name="connsiteX3" fmla="*/ 8657407 w 11632473"/>
                <a:gd name="connsiteY3" fmla="*/ 9738360 h 9738360"/>
                <a:gd name="connsiteX4" fmla="*/ 6763293 w 11632473"/>
                <a:gd name="connsiteY4" fmla="*/ 7844246 h 9738360"/>
                <a:gd name="connsiteX5" fmla="*/ 4869179 w 11632473"/>
                <a:gd name="connsiteY5" fmla="*/ 9738360 h 9738360"/>
                <a:gd name="connsiteX6" fmla="*/ 1894113 w 11632473"/>
                <a:gd name="connsiteY6" fmla="*/ 9738360 h 9738360"/>
                <a:gd name="connsiteX7" fmla="*/ 1894113 w 11632473"/>
                <a:gd name="connsiteY7" fmla="*/ 6763295 h 9738360"/>
                <a:gd name="connsiteX8" fmla="*/ 0 w 11632473"/>
                <a:gd name="connsiteY8" fmla="*/ 4869181 h 9738360"/>
                <a:gd name="connsiteX9" fmla="*/ 1894113 w 11632473"/>
                <a:gd name="connsiteY9" fmla="*/ 2975066 h 9738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32473" h="9738360">
                  <a:moveTo>
                    <a:pt x="1894113" y="0"/>
                  </a:moveTo>
                  <a:lnTo>
                    <a:pt x="11632473" y="0"/>
                  </a:lnTo>
                  <a:lnTo>
                    <a:pt x="11632473" y="9738360"/>
                  </a:lnTo>
                  <a:lnTo>
                    <a:pt x="8657407" y="9738360"/>
                  </a:lnTo>
                  <a:cubicBezTo>
                    <a:pt x="8657407" y="8692270"/>
                    <a:pt x="7809383" y="7844246"/>
                    <a:pt x="6763293" y="7844246"/>
                  </a:cubicBezTo>
                  <a:cubicBezTo>
                    <a:pt x="5717203" y="7844246"/>
                    <a:pt x="4869179" y="8692270"/>
                    <a:pt x="4869179" y="9738360"/>
                  </a:cubicBezTo>
                  <a:lnTo>
                    <a:pt x="1894113" y="9738360"/>
                  </a:lnTo>
                  <a:lnTo>
                    <a:pt x="1894113" y="6763295"/>
                  </a:lnTo>
                  <a:cubicBezTo>
                    <a:pt x="848023" y="6763295"/>
                    <a:pt x="0" y="5915270"/>
                    <a:pt x="0" y="4869181"/>
                  </a:cubicBezTo>
                  <a:cubicBezTo>
                    <a:pt x="0" y="3823090"/>
                    <a:pt x="848023" y="2975066"/>
                    <a:pt x="1894113" y="2975066"/>
                  </a:cubicBezTo>
                  <a:close/>
                </a:path>
              </a:pathLst>
            </a:custGeom>
            <a:ln w="76200">
              <a:solidFill>
                <a:schemeClr val="bg2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45A7C085-4CB6-9D44-87CA-7762DACF6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40276"/>
            <a:stretch>
              <a:fillRect/>
            </a:stretch>
          </p:blipFill>
          <p:spPr>
            <a:xfrm>
              <a:off x="0" y="7844566"/>
              <a:ext cx="19477038" cy="11632473"/>
            </a:xfrm>
            <a:custGeom>
              <a:avLst/>
              <a:gdLst>
                <a:gd name="connsiteX0" fmla="*/ 14496785 w 19477038"/>
                <a:gd name="connsiteY0" fmla="*/ 0 h 11632473"/>
                <a:gd name="connsiteX1" fmla="*/ 16434107 w 19477038"/>
                <a:gd name="connsiteY1" fmla="*/ 1894113 h 11632473"/>
                <a:gd name="connsiteX2" fmla="*/ 19477038 w 19477038"/>
                <a:gd name="connsiteY2" fmla="*/ 1894113 h 11632473"/>
                <a:gd name="connsiteX3" fmla="*/ 19477038 w 19477038"/>
                <a:gd name="connsiteY3" fmla="*/ 11632473 h 11632473"/>
                <a:gd name="connsiteX4" fmla="*/ 9516533 w 19477038"/>
                <a:gd name="connsiteY4" fmla="*/ 11632473 h 11632473"/>
                <a:gd name="connsiteX5" fmla="*/ 9516533 w 19477038"/>
                <a:gd name="connsiteY5" fmla="*/ 11632155 h 11632473"/>
                <a:gd name="connsiteX6" fmla="*/ 0 w 19477038"/>
                <a:gd name="connsiteY6" fmla="*/ 11632155 h 11632473"/>
                <a:gd name="connsiteX7" fmla="*/ 0 w 19477038"/>
                <a:gd name="connsiteY7" fmla="*/ 1893795 h 11632473"/>
                <a:gd name="connsiteX8" fmla="*/ 2975066 w 19477038"/>
                <a:gd name="connsiteY8" fmla="*/ 1893795 h 11632473"/>
                <a:gd name="connsiteX9" fmla="*/ 4869182 w 19477038"/>
                <a:gd name="connsiteY9" fmla="*/ 3787909 h 11632473"/>
                <a:gd name="connsiteX10" fmla="*/ 6763295 w 19477038"/>
                <a:gd name="connsiteY10" fmla="*/ 1893795 h 11632473"/>
                <a:gd name="connsiteX11" fmla="*/ 9738360 w 19477038"/>
                <a:gd name="connsiteY11" fmla="*/ 1893795 h 11632473"/>
                <a:gd name="connsiteX12" fmla="*/ 9738360 w 19477038"/>
                <a:gd name="connsiteY12" fmla="*/ 1894113 h 11632473"/>
                <a:gd name="connsiteX13" fmla="*/ 12559464 w 19477038"/>
                <a:gd name="connsiteY13" fmla="*/ 1894113 h 11632473"/>
                <a:gd name="connsiteX14" fmla="*/ 14496785 w 19477038"/>
                <a:gd name="connsiteY14" fmla="*/ 0 h 1163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77038" h="11632473">
                  <a:moveTo>
                    <a:pt x="14496785" y="0"/>
                  </a:moveTo>
                  <a:cubicBezTo>
                    <a:pt x="15566738" y="0"/>
                    <a:pt x="16434107" y="848023"/>
                    <a:pt x="16434107" y="1894113"/>
                  </a:cubicBezTo>
                  <a:lnTo>
                    <a:pt x="19477038" y="1894113"/>
                  </a:lnTo>
                  <a:lnTo>
                    <a:pt x="19477038" y="11632473"/>
                  </a:lnTo>
                  <a:lnTo>
                    <a:pt x="9516533" y="11632473"/>
                  </a:lnTo>
                  <a:lnTo>
                    <a:pt x="9516533" y="11632155"/>
                  </a:lnTo>
                  <a:lnTo>
                    <a:pt x="0" y="11632155"/>
                  </a:lnTo>
                  <a:lnTo>
                    <a:pt x="0" y="1893795"/>
                  </a:lnTo>
                  <a:lnTo>
                    <a:pt x="2975066" y="1893795"/>
                  </a:lnTo>
                  <a:cubicBezTo>
                    <a:pt x="2975066" y="2939885"/>
                    <a:pt x="3823090" y="3787909"/>
                    <a:pt x="4869182" y="3787909"/>
                  </a:cubicBezTo>
                  <a:cubicBezTo>
                    <a:pt x="5915270" y="3787909"/>
                    <a:pt x="6763295" y="2939885"/>
                    <a:pt x="6763295" y="1893795"/>
                  </a:cubicBezTo>
                  <a:lnTo>
                    <a:pt x="9738360" y="1893795"/>
                  </a:lnTo>
                  <a:lnTo>
                    <a:pt x="9738360" y="1894113"/>
                  </a:lnTo>
                  <a:lnTo>
                    <a:pt x="12559464" y="1894113"/>
                  </a:lnTo>
                  <a:cubicBezTo>
                    <a:pt x="12559464" y="848023"/>
                    <a:pt x="13426833" y="0"/>
                    <a:pt x="14496785" y="0"/>
                  </a:cubicBezTo>
                  <a:close/>
                </a:path>
              </a:pathLst>
            </a:custGeom>
            <a:ln w="76200">
              <a:solidFill>
                <a:schemeClr val="bg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974847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7C8CC0-58FA-CB41-B9C4-79301B68C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419" y="3934619"/>
            <a:ext cx="9728200" cy="1160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71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C75E67-61C4-E04C-B0AF-EE628E526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269" y="4874419"/>
            <a:ext cx="11620500" cy="972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566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3BB14B-C443-7C4B-82DA-708631353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9" y="3928269"/>
            <a:ext cx="19456400" cy="1162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750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19E4706-E262-984E-940A-97DD592C5D02}"/>
              </a:ext>
            </a:extLst>
          </p:cNvPr>
          <p:cNvGrpSpPr/>
          <p:nvPr/>
        </p:nvGrpSpPr>
        <p:grpSpPr>
          <a:xfrm>
            <a:off x="0" y="0"/>
            <a:ext cx="19477039" cy="19477039"/>
            <a:chOff x="0" y="0"/>
            <a:chExt cx="19477039" cy="1947703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D913AAF-617C-C34E-809C-B5EC10BDC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50001" b="40276"/>
            <a:stretch>
              <a:fillRect/>
            </a:stretch>
          </p:blipFill>
          <p:spPr>
            <a:xfrm>
              <a:off x="0" y="0"/>
              <a:ext cx="9738360" cy="11632474"/>
            </a:xfrm>
            <a:custGeom>
              <a:avLst/>
              <a:gdLst>
                <a:gd name="connsiteX0" fmla="*/ 0 w 9738360"/>
                <a:gd name="connsiteY0" fmla="*/ 0 h 11632474"/>
                <a:gd name="connsiteX1" fmla="*/ 9738360 w 9738360"/>
                <a:gd name="connsiteY1" fmla="*/ 0 h 11632474"/>
                <a:gd name="connsiteX2" fmla="*/ 9738360 w 9738360"/>
                <a:gd name="connsiteY2" fmla="*/ 2975066 h 11632474"/>
                <a:gd name="connsiteX3" fmla="*/ 7844246 w 9738360"/>
                <a:gd name="connsiteY3" fmla="*/ 4869181 h 11632474"/>
                <a:gd name="connsiteX4" fmla="*/ 9738360 w 9738360"/>
                <a:gd name="connsiteY4" fmla="*/ 6763295 h 11632474"/>
                <a:gd name="connsiteX5" fmla="*/ 9738360 w 9738360"/>
                <a:gd name="connsiteY5" fmla="*/ 9738360 h 11632474"/>
                <a:gd name="connsiteX6" fmla="*/ 6763295 w 9738360"/>
                <a:gd name="connsiteY6" fmla="*/ 9738360 h 11632474"/>
                <a:gd name="connsiteX7" fmla="*/ 4869181 w 9738360"/>
                <a:gd name="connsiteY7" fmla="*/ 11632474 h 11632474"/>
                <a:gd name="connsiteX8" fmla="*/ 2975066 w 9738360"/>
                <a:gd name="connsiteY8" fmla="*/ 9738360 h 11632474"/>
                <a:gd name="connsiteX9" fmla="*/ 0 w 9738360"/>
                <a:gd name="connsiteY9" fmla="*/ 9738360 h 1163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38360" h="11632474">
                  <a:moveTo>
                    <a:pt x="0" y="0"/>
                  </a:moveTo>
                  <a:lnTo>
                    <a:pt x="9738360" y="0"/>
                  </a:lnTo>
                  <a:lnTo>
                    <a:pt x="9738360" y="2975066"/>
                  </a:lnTo>
                  <a:cubicBezTo>
                    <a:pt x="8692270" y="2975066"/>
                    <a:pt x="7844246" y="3823090"/>
                    <a:pt x="7844246" y="4869181"/>
                  </a:cubicBezTo>
                  <a:cubicBezTo>
                    <a:pt x="7844246" y="5915270"/>
                    <a:pt x="8692270" y="6763295"/>
                    <a:pt x="9738360" y="6763295"/>
                  </a:cubicBezTo>
                  <a:lnTo>
                    <a:pt x="9738360" y="9738360"/>
                  </a:lnTo>
                  <a:lnTo>
                    <a:pt x="6763295" y="9738360"/>
                  </a:lnTo>
                  <a:cubicBezTo>
                    <a:pt x="6763295" y="10784450"/>
                    <a:pt x="5915270" y="11632474"/>
                    <a:pt x="4869181" y="11632474"/>
                  </a:cubicBezTo>
                  <a:cubicBezTo>
                    <a:pt x="3823090" y="11632474"/>
                    <a:pt x="2975066" y="10784450"/>
                    <a:pt x="2975066" y="9738360"/>
                  </a:cubicBezTo>
                  <a:lnTo>
                    <a:pt x="0" y="9738360"/>
                  </a:lnTo>
                  <a:close/>
                </a:path>
              </a:pathLst>
            </a:custGeom>
            <a:ln w="76200">
              <a:solidFill>
                <a:schemeClr val="bg2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826CEF2-BEF2-C74D-A4DE-23AC187720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40276" b="50001"/>
            <a:stretch>
              <a:fillRect/>
            </a:stretch>
          </p:blipFill>
          <p:spPr>
            <a:xfrm>
              <a:off x="7844566" y="0"/>
              <a:ext cx="11632473" cy="9738360"/>
            </a:xfrm>
            <a:custGeom>
              <a:avLst/>
              <a:gdLst>
                <a:gd name="connsiteX0" fmla="*/ 1894113 w 11632473"/>
                <a:gd name="connsiteY0" fmla="*/ 0 h 9738360"/>
                <a:gd name="connsiteX1" fmla="*/ 11632473 w 11632473"/>
                <a:gd name="connsiteY1" fmla="*/ 0 h 9738360"/>
                <a:gd name="connsiteX2" fmla="*/ 11632473 w 11632473"/>
                <a:gd name="connsiteY2" fmla="*/ 9738360 h 9738360"/>
                <a:gd name="connsiteX3" fmla="*/ 8657407 w 11632473"/>
                <a:gd name="connsiteY3" fmla="*/ 9738360 h 9738360"/>
                <a:gd name="connsiteX4" fmla="*/ 6763293 w 11632473"/>
                <a:gd name="connsiteY4" fmla="*/ 7844246 h 9738360"/>
                <a:gd name="connsiteX5" fmla="*/ 4869179 w 11632473"/>
                <a:gd name="connsiteY5" fmla="*/ 9738360 h 9738360"/>
                <a:gd name="connsiteX6" fmla="*/ 1894113 w 11632473"/>
                <a:gd name="connsiteY6" fmla="*/ 9738360 h 9738360"/>
                <a:gd name="connsiteX7" fmla="*/ 1894113 w 11632473"/>
                <a:gd name="connsiteY7" fmla="*/ 6763295 h 9738360"/>
                <a:gd name="connsiteX8" fmla="*/ 0 w 11632473"/>
                <a:gd name="connsiteY8" fmla="*/ 4869181 h 9738360"/>
                <a:gd name="connsiteX9" fmla="*/ 1894113 w 11632473"/>
                <a:gd name="connsiteY9" fmla="*/ 2975066 h 9738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32473" h="9738360">
                  <a:moveTo>
                    <a:pt x="1894113" y="0"/>
                  </a:moveTo>
                  <a:lnTo>
                    <a:pt x="11632473" y="0"/>
                  </a:lnTo>
                  <a:lnTo>
                    <a:pt x="11632473" y="9738360"/>
                  </a:lnTo>
                  <a:lnTo>
                    <a:pt x="8657407" y="9738360"/>
                  </a:lnTo>
                  <a:cubicBezTo>
                    <a:pt x="8657407" y="8692270"/>
                    <a:pt x="7809383" y="7844246"/>
                    <a:pt x="6763293" y="7844246"/>
                  </a:cubicBezTo>
                  <a:cubicBezTo>
                    <a:pt x="5717203" y="7844246"/>
                    <a:pt x="4869179" y="8692270"/>
                    <a:pt x="4869179" y="9738360"/>
                  </a:cubicBezTo>
                  <a:lnTo>
                    <a:pt x="1894113" y="9738360"/>
                  </a:lnTo>
                  <a:lnTo>
                    <a:pt x="1894113" y="6763295"/>
                  </a:lnTo>
                  <a:cubicBezTo>
                    <a:pt x="848023" y="6763295"/>
                    <a:pt x="0" y="5915270"/>
                    <a:pt x="0" y="4869181"/>
                  </a:cubicBezTo>
                  <a:cubicBezTo>
                    <a:pt x="0" y="3823090"/>
                    <a:pt x="848023" y="2975066"/>
                    <a:pt x="1894113" y="2975066"/>
                  </a:cubicBezTo>
                  <a:close/>
                </a:path>
              </a:pathLst>
            </a:custGeom>
            <a:ln w="76200">
              <a:solidFill>
                <a:schemeClr val="bg2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D7F1F76-F0B6-8A46-827B-841B0A5F1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49999" r="40276" b="2"/>
            <a:stretch>
              <a:fillRect/>
            </a:stretch>
          </p:blipFill>
          <p:spPr>
            <a:xfrm>
              <a:off x="0" y="9738360"/>
              <a:ext cx="11632474" cy="9738360"/>
            </a:xfrm>
            <a:custGeom>
              <a:avLst/>
              <a:gdLst>
                <a:gd name="connsiteX0" fmla="*/ 0 w 11632474"/>
                <a:gd name="connsiteY0" fmla="*/ 0 h 9738360"/>
                <a:gd name="connsiteX1" fmla="*/ 2975066 w 11632474"/>
                <a:gd name="connsiteY1" fmla="*/ 0 h 9738360"/>
                <a:gd name="connsiteX2" fmla="*/ 4869181 w 11632474"/>
                <a:gd name="connsiteY2" fmla="*/ 1894114 h 9738360"/>
                <a:gd name="connsiteX3" fmla="*/ 6763295 w 11632474"/>
                <a:gd name="connsiteY3" fmla="*/ 0 h 9738360"/>
                <a:gd name="connsiteX4" fmla="*/ 9738360 w 11632474"/>
                <a:gd name="connsiteY4" fmla="*/ 0 h 9738360"/>
                <a:gd name="connsiteX5" fmla="*/ 9738360 w 11632474"/>
                <a:gd name="connsiteY5" fmla="*/ 2975066 h 9738360"/>
                <a:gd name="connsiteX6" fmla="*/ 11632474 w 11632474"/>
                <a:gd name="connsiteY6" fmla="*/ 4869180 h 9738360"/>
                <a:gd name="connsiteX7" fmla="*/ 9738360 w 11632474"/>
                <a:gd name="connsiteY7" fmla="*/ 6763294 h 9738360"/>
                <a:gd name="connsiteX8" fmla="*/ 9738360 w 11632474"/>
                <a:gd name="connsiteY8" fmla="*/ 9738360 h 9738360"/>
                <a:gd name="connsiteX9" fmla="*/ 0 w 11632474"/>
                <a:gd name="connsiteY9" fmla="*/ 9738360 h 9738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32474" h="9738360">
                  <a:moveTo>
                    <a:pt x="0" y="0"/>
                  </a:moveTo>
                  <a:lnTo>
                    <a:pt x="2975066" y="0"/>
                  </a:lnTo>
                  <a:cubicBezTo>
                    <a:pt x="2975066" y="1046090"/>
                    <a:pt x="3823090" y="1894114"/>
                    <a:pt x="4869181" y="1894114"/>
                  </a:cubicBezTo>
                  <a:cubicBezTo>
                    <a:pt x="5915270" y="1894114"/>
                    <a:pt x="6763295" y="1046090"/>
                    <a:pt x="6763295" y="0"/>
                  </a:cubicBezTo>
                  <a:lnTo>
                    <a:pt x="9738360" y="0"/>
                  </a:lnTo>
                  <a:lnTo>
                    <a:pt x="9738360" y="2975066"/>
                  </a:lnTo>
                  <a:cubicBezTo>
                    <a:pt x="10784450" y="2975066"/>
                    <a:pt x="11632474" y="3823090"/>
                    <a:pt x="11632474" y="4869180"/>
                  </a:cubicBezTo>
                  <a:cubicBezTo>
                    <a:pt x="11632474" y="5915270"/>
                    <a:pt x="10784450" y="6763294"/>
                    <a:pt x="9738360" y="6763294"/>
                  </a:cubicBezTo>
                  <a:lnTo>
                    <a:pt x="9738360" y="9738360"/>
                  </a:lnTo>
                  <a:lnTo>
                    <a:pt x="0" y="9738360"/>
                  </a:lnTo>
                  <a:close/>
                </a:path>
              </a:pathLst>
            </a:custGeom>
            <a:ln w="76200">
              <a:solidFill>
                <a:schemeClr val="bg2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B8F08A5-E531-2947-9D22-905307E14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0001" t="40276"/>
            <a:stretch>
              <a:fillRect/>
            </a:stretch>
          </p:blipFill>
          <p:spPr>
            <a:xfrm>
              <a:off x="9738678" y="7844566"/>
              <a:ext cx="9738360" cy="11632473"/>
            </a:xfrm>
            <a:custGeom>
              <a:avLst/>
              <a:gdLst>
                <a:gd name="connsiteX0" fmla="*/ 4869180 w 9738360"/>
                <a:gd name="connsiteY0" fmla="*/ 0 h 11632473"/>
                <a:gd name="connsiteX1" fmla="*/ 6763294 w 9738360"/>
                <a:gd name="connsiteY1" fmla="*/ 1894113 h 11632473"/>
                <a:gd name="connsiteX2" fmla="*/ 9738360 w 9738360"/>
                <a:gd name="connsiteY2" fmla="*/ 1894113 h 11632473"/>
                <a:gd name="connsiteX3" fmla="*/ 9738360 w 9738360"/>
                <a:gd name="connsiteY3" fmla="*/ 11632473 h 11632473"/>
                <a:gd name="connsiteX4" fmla="*/ 0 w 9738360"/>
                <a:gd name="connsiteY4" fmla="*/ 11632473 h 11632473"/>
                <a:gd name="connsiteX5" fmla="*/ 0 w 9738360"/>
                <a:gd name="connsiteY5" fmla="*/ 8657407 h 11632473"/>
                <a:gd name="connsiteX6" fmla="*/ 1894114 w 9738360"/>
                <a:gd name="connsiteY6" fmla="*/ 6763293 h 11632473"/>
                <a:gd name="connsiteX7" fmla="*/ 0 w 9738360"/>
                <a:gd name="connsiteY7" fmla="*/ 4869179 h 11632473"/>
                <a:gd name="connsiteX8" fmla="*/ 0 w 9738360"/>
                <a:gd name="connsiteY8" fmla="*/ 1894113 h 11632473"/>
                <a:gd name="connsiteX9" fmla="*/ 2975066 w 9738360"/>
                <a:gd name="connsiteY9" fmla="*/ 1894113 h 11632473"/>
                <a:gd name="connsiteX10" fmla="*/ 4869180 w 9738360"/>
                <a:gd name="connsiteY10" fmla="*/ 0 h 1163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38360" h="11632473">
                  <a:moveTo>
                    <a:pt x="4869180" y="0"/>
                  </a:moveTo>
                  <a:cubicBezTo>
                    <a:pt x="5915270" y="0"/>
                    <a:pt x="6763294" y="848023"/>
                    <a:pt x="6763294" y="1894113"/>
                  </a:cubicBezTo>
                  <a:lnTo>
                    <a:pt x="9738360" y="1894113"/>
                  </a:lnTo>
                  <a:lnTo>
                    <a:pt x="9738360" y="11632473"/>
                  </a:lnTo>
                  <a:lnTo>
                    <a:pt x="0" y="11632473"/>
                  </a:lnTo>
                  <a:lnTo>
                    <a:pt x="0" y="8657407"/>
                  </a:lnTo>
                  <a:cubicBezTo>
                    <a:pt x="1046090" y="8657407"/>
                    <a:pt x="1894114" y="7809383"/>
                    <a:pt x="1894114" y="6763293"/>
                  </a:cubicBezTo>
                  <a:cubicBezTo>
                    <a:pt x="1894114" y="5717203"/>
                    <a:pt x="1046090" y="4869179"/>
                    <a:pt x="0" y="4869179"/>
                  </a:cubicBezTo>
                  <a:lnTo>
                    <a:pt x="0" y="1894113"/>
                  </a:lnTo>
                  <a:lnTo>
                    <a:pt x="2975066" y="1894113"/>
                  </a:lnTo>
                  <a:cubicBezTo>
                    <a:pt x="2975066" y="848023"/>
                    <a:pt x="3823090" y="0"/>
                    <a:pt x="4869180" y="0"/>
                  </a:cubicBezTo>
                  <a:close/>
                </a:path>
              </a:pathLst>
            </a:custGeom>
            <a:ln w="76200">
              <a:solidFill>
                <a:schemeClr val="bg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196026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66F40E-8932-B24B-A3EE-1672102CC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4419" y="3934619"/>
            <a:ext cx="9728200" cy="1160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74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</TotalTime>
  <Words>0</Words>
  <Application>Microsoft Macintosh PowerPoint</Application>
  <PresentationFormat>Custom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Tylar Watson</dc:creator>
  <cp:lastModifiedBy>Tylar Watson</cp:lastModifiedBy>
  <cp:revision>9</cp:revision>
  <dcterms:created xsi:type="dcterms:W3CDTF">2020-08-02T17:57:33Z</dcterms:created>
  <dcterms:modified xsi:type="dcterms:W3CDTF">2020-08-02T21:25:22Z</dcterms:modified>
</cp:coreProperties>
</file>

<file path=docProps/thumbnail.jpeg>
</file>